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FB5CDF-3EFB-4583-AF7D-0CCC9736012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35DF-529D-40A9-80D1-A118FBA4138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735DF-529D-40A9-80D1-A118FBA41383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Pauca\Desktop\&#1074;&#1080;&#1076;&#1077;&#1086;&#1088;&#1086;&#1083;&#1080;&#1082;%20&#1086;%20&#1096;&#1082;&#1086;&#1083;&#1077;.wmv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i="1" dirty="0" smtClean="0"/>
              <a:t>Н</a:t>
            </a:r>
            <a:r>
              <a:rPr lang="ru-RU" sz="5400" i="1" dirty="0" smtClean="0"/>
              <a:t>ашей школе 60….</a:t>
            </a:r>
            <a:endParaRPr lang="ru-RU" sz="5400" i="1" dirty="0"/>
          </a:p>
        </p:txBody>
      </p:sp>
      <p:pic>
        <p:nvPicPr>
          <p:cNvPr id="1027" name="Picture 3" descr="C:\Users\Pauca\Desktop\shk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00100" y="428604"/>
            <a:ext cx="7542257" cy="4827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533400"/>
            <a:ext cx="6858016" cy="553880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5300" dirty="0" smtClean="0"/>
              <a:t>Видеофильм о школе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8000" i="1" dirty="0" smtClean="0">
                <a:cs typeface="Arabic Typesetting" pitchFamily="66" charset="-78"/>
              </a:rPr>
              <a:t>«Нам 60…..»</a:t>
            </a:r>
            <a:r>
              <a:rPr lang="ru-RU" sz="8000" dirty="0" smtClean="0">
                <a:cs typeface="Arabic Typesetting" pitchFamily="66" charset="-78"/>
              </a:rPr>
              <a:t/>
            </a:r>
            <a:br>
              <a:rPr lang="ru-RU" sz="8000" dirty="0" smtClean="0">
                <a:cs typeface="Arabic Typesetting" pitchFamily="66" charset="-78"/>
              </a:rPr>
            </a:br>
            <a:endParaRPr lang="ru-RU" sz="8000" dirty="0">
              <a:cs typeface="Arabic Typesetting" pitchFamily="66" charset="-78"/>
            </a:endParaRPr>
          </a:p>
        </p:txBody>
      </p:sp>
      <p:pic>
        <p:nvPicPr>
          <p:cNvPr id="5" name="видеоролик о школе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503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</TotalTime>
  <Words>5</Words>
  <PresentationFormat>Экран (4:3)</PresentationFormat>
  <Paragraphs>3</Paragraphs>
  <Slides>2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Аспект</vt:lpstr>
      <vt:lpstr>Нашей школе 60….</vt:lpstr>
      <vt:lpstr> Видеофильм о школе   «Нам 60…..»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Видеофильм о школе   «Нам 60…..» </dc:title>
  <dc:creator>Pauca</dc:creator>
  <cp:lastModifiedBy>Pauca</cp:lastModifiedBy>
  <cp:revision>2</cp:revision>
  <dcterms:created xsi:type="dcterms:W3CDTF">2014-10-19T17:06:59Z</dcterms:created>
  <dcterms:modified xsi:type="dcterms:W3CDTF">2014-10-19T17:21:21Z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39025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D6.2.0</vt:lpwstr>
  </property>
</Properties>
</file>